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71" r:id="rId8"/>
    <p:sldId id="277" r:id="rId9"/>
    <p:sldId id="278" r:id="rId10"/>
    <p:sldId id="272" r:id="rId11"/>
    <p:sldId id="268" r:id="rId12"/>
    <p:sldId id="263" r:id="rId13"/>
    <p:sldId id="261" r:id="rId14"/>
    <p:sldId id="262" r:id="rId15"/>
    <p:sldId id="273" r:id="rId16"/>
    <p:sldId id="264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144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সকলকে</a:t>
            </a:r>
            <a: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পাঠে শুভেচ্ছা</a:t>
            </a:r>
            <a: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স্বাগতম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Content Placeholder 9" descr="F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8922" y="1600200"/>
            <a:ext cx="8046156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oal_and_electricity_generation_diagram.jpg"/>
          <p:cNvPicPr>
            <a:picLocks noGrp="1" noChangeAspect="1"/>
          </p:cNvPicPr>
          <p:nvPr>
            <p:ph idx="1"/>
          </p:nvPr>
        </p:nvPicPr>
        <p:blipFill>
          <a:blip r:embed="rId2"/>
          <a:srcRect l="69755" t="4004" b="17788"/>
          <a:stretch>
            <a:fillRect/>
          </a:stretch>
        </p:blipFill>
        <p:spPr>
          <a:xfrm>
            <a:off x="2590800" y="914400"/>
            <a:ext cx="3809999" cy="4876800"/>
          </a:xfrm>
        </p:spPr>
      </p:pic>
      <p:sp>
        <p:nvSpPr>
          <p:cNvPr id="5" name="Rectangle 4"/>
          <p:cNvSpPr/>
          <p:nvPr/>
        </p:nvSpPr>
        <p:spPr>
          <a:xfrm>
            <a:off x="2590800" y="3505200"/>
            <a:ext cx="19812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76400" y="0"/>
            <a:ext cx="5867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Transmision Line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00200" y="5029200"/>
            <a:ext cx="67818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chemeClr val="tx1"/>
                </a:solidFill>
              </a:rPr>
              <a:t>SUBSTATION/TRANSFORMER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স্টীম পাওয়ার প্লান্ট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Steam power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371600"/>
            <a:ext cx="9163548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টারবাইন ও জেনারেটর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Steam-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3562" y="2039144"/>
            <a:ext cx="5476875" cy="3648075"/>
          </a:xfrm>
        </p:spPr>
      </p:pic>
      <p:pic>
        <p:nvPicPr>
          <p:cNvPr id="5" name="Content Placeholder 3" descr="Steam power.png"/>
          <p:cNvPicPr>
            <a:picLocks noChangeAspect="1"/>
          </p:cNvPicPr>
          <p:nvPr/>
        </p:nvPicPr>
        <p:blipFill>
          <a:blip r:embed="rId3"/>
          <a:srcRect l="2495" t="5000" r="66738"/>
          <a:stretch>
            <a:fillRect/>
          </a:stretch>
        </p:blipFill>
        <p:spPr>
          <a:xfrm>
            <a:off x="-762000" y="1524000"/>
            <a:ext cx="2819400" cy="4343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mtClean="0">
                <a:latin typeface="NikoshBAN" pitchFamily="2" charset="0"/>
                <a:cs typeface="NikoshBAN" pitchFamily="2" charset="0"/>
              </a:rPr>
              <a:t>স্টীম পাওয়ার প্লান্টের ব্লক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ডায়াগ্রাম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Steam-2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308" y="1752600"/>
            <a:ext cx="8822184" cy="40386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টারবাইন ও জেনারেটরের ক্রসসেকশন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Steam-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828800"/>
            <a:ext cx="8505092" cy="4422648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টারবাইন ও জেনারেটর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Steam-4.jpg"/>
          <p:cNvPicPr>
            <a:picLocks noGrp="1" noChangeAspect="1"/>
          </p:cNvPicPr>
          <p:nvPr>
            <p:ph idx="1"/>
          </p:nvPr>
        </p:nvPicPr>
        <p:blipFill>
          <a:blip r:embed="rId2"/>
          <a:srcRect l="60177" t="12758"/>
          <a:stretch>
            <a:fillRect/>
          </a:stretch>
        </p:blipFill>
        <p:spPr>
          <a:xfrm>
            <a:off x="2667000" y="1769529"/>
            <a:ext cx="4572000" cy="4326471"/>
          </a:xfrm>
        </p:spPr>
      </p:pic>
      <p:pic>
        <p:nvPicPr>
          <p:cNvPr id="5" name="Content Placeholder 3" descr="coal_and_electricity_generation_diagram.jpg"/>
          <p:cNvPicPr>
            <a:picLocks noChangeAspect="1"/>
          </p:cNvPicPr>
          <p:nvPr/>
        </p:nvPicPr>
        <p:blipFill>
          <a:blip r:embed="rId3"/>
          <a:srcRect l="68828" t="4004" b="53232"/>
          <a:stretch>
            <a:fillRect/>
          </a:stretch>
        </p:blipFill>
        <p:spPr>
          <a:xfrm>
            <a:off x="6858000" y="990600"/>
            <a:ext cx="4195176" cy="2848832"/>
          </a:xfrm>
          <a:prstGeom prst="rect">
            <a:avLst/>
          </a:prstGeom>
        </p:spPr>
      </p:pic>
      <p:pic>
        <p:nvPicPr>
          <p:cNvPr id="6" name="Content Placeholder 3" descr="Steam-4.jpg"/>
          <p:cNvPicPr>
            <a:picLocks noChangeAspect="1"/>
          </p:cNvPicPr>
          <p:nvPr/>
        </p:nvPicPr>
        <p:blipFill>
          <a:blip r:embed="rId2"/>
          <a:srcRect t="6115" r="39823"/>
          <a:stretch>
            <a:fillRect/>
          </a:stretch>
        </p:blipFill>
        <p:spPr>
          <a:xfrm>
            <a:off x="-1905000" y="1447800"/>
            <a:ext cx="4583494" cy="476311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স্টীম পাওয়ার প্লান্টের বিভিন্ন অংশের নাম বল ?</a:t>
            </a:r>
          </a:p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স্টীম পাওয়ার প্লান্টে জালানী হিসাবে কি কি ব্যবহার করা হয় ?</a:t>
            </a:r>
          </a:p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এগজসষ্ট স্টীম কি কাজে ব্যবহার করা হয়?</a:t>
            </a: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bn-BD" sz="19900" b="1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3810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পরিচিতি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রঞ্জিত কুমার রায়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ইন্সট্রাক্টর ( ইলেকট্রিক্যাল 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ভি টি টি আই, বগুড়া 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4648200" y="1600200"/>
            <a:ext cx="4038600" cy="45259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দ্বাদশ</a:t>
            </a:r>
            <a:r>
              <a:rPr kumimoji="0" lang="bn-BD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শ্রেণি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টেকনিক্যাল স্কুল এন্ড কলেজ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ট্রেড-- ( ইলেকট্রিক্যাল 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সময়--  ৫০ মিনিট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বিদ্যুত চালিত সরঞ্জাম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Ir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2514600"/>
            <a:ext cx="3355200" cy="3165474"/>
          </a:xfrm>
          <a:prstGeom prst="rect">
            <a:avLst/>
          </a:prstGeom>
        </p:spPr>
      </p:pic>
      <p:pic>
        <p:nvPicPr>
          <p:cNvPr id="9" name="Picture 8" descr="Ric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5000" y="1447800"/>
            <a:ext cx="2969000" cy="337668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85800" y="44958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ফ্রি</a:t>
            </a:r>
            <a:r>
              <a:rPr lang="bn-BD" sz="3200" dirty="0" smtClean="0"/>
              <a:t>জ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5562600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ইস্তি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81800" y="49530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রাইস কুকার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User.TTTC\Desktop\RANJIT-2\Frize.jp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0" y="1219200"/>
            <a:ext cx="3190875" cy="3190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bn-BD" sz="115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sz="115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স্টীম পাওয়ার প্লান্ট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শিখণ ফল</a:t>
            </a:r>
            <a:endParaRPr lang="en-US" sz="7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পাওয়ার প্লান্টের ব্লক ডায়াগ্রাম অংকন করতে পারবে ।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স্টীম পাওয়ার প্লান্টের বিভিন্ন অংশের নাম বলতে </a:t>
            </a:r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পারবে </a:t>
            </a:r>
            <a:endParaRPr lang="bn-BD" sz="3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স্টীম পাওয়ার প্লান্টের কার্য প্রনালী বর্ণনা করতে পারবে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72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বয়লার</a:t>
            </a:r>
            <a:endParaRPr lang="en-US" sz="72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Steam power.png"/>
          <p:cNvPicPr>
            <a:picLocks noGrp="1" noChangeAspect="1"/>
          </p:cNvPicPr>
          <p:nvPr>
            <p:ph idx="1"/>
          </p:nvPr>
        </p:nvPicPr>
        <p:blipFill>
          <a:blip r:embed="rId2"/>
          <a:srcRect l="2495" t="5000" r="66738"/>
          <a:stretch>
            <a:fillRect/>
          </a:stretch>
        </p:blipFill>
        <p:spPr>
          <a:xfrm>
            <a:off x="1295400" y="1371599"/>
            <a:ext cx="5867400" cy="5486401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team-4.jpg"/>
          <p:cNvPicPr>
            <a:picLocks noGrp="1" noChangeAspect="1"/>
          </p:cNvPicPr>
          <p:nvPr>
            <p:ph idx="1"/>
          </p:nvPr>
        </p:nvPicPr>
        <p:blipFill>
          <a:blip r:embed="rId2"/>
          <a:srcRect t="6115" r="39823"/>
          <a:stretch>
            <a:fillRect/>
          </a:stretch>
        </p:blipFill>
        <p:spPr>
          <a:xfrm>
            <a:off x="1676400" y="533400"/>
            <a:ext cx="6099796" cy="6338871"/>
          </a:xfrm>
        </p:spPr>
      </p:pic>
      <p:sp>
        <p:nvSpPr>
          <p:cNvPr id="5" name="Rectangle 4"/>
          <p:cNvSpPr/>
          <p:nvPr/>
        </p:nvSpPr>
        <p:spPr>
          <a:xfrm>
            <a:off x="6629400" y="1143000"/>
            <a:ext cx="1066800" cy="5334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00B050"/>
                </a:solidFill>
              </a:rPr>
              <a:t>Generator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4" name="Content Placeholder 3" descr="Steam-4.jpg"/>
          <p:cNvPicPr>
            <a:picLocks noGrp="1" noChangeAspect="1"/>
          </p:cNvPicPr>
          <p:nvPr>
            <p:ph idx="1"/>
          </p:nvPr>
        </p:nvPicPr>
        <p:blipFill>
          <a:blip r:embed="rId2"/>
          <a:srcRect l="59739" t="-1588"/>
          <a:stretch>
            <a:fillRect/>
          </a:stretch>
        </p:blipFill>
        <p:spPr>
          <a:xfrm>
            <a:off x="2209800" y="1524000"/>
            <a:ext cx="4491037" cy="5334000"/>
          </a:xfrm>
        </p:spPr>
      </p:pic>
      <p:sp>
        <p:nvSpPr>
          <p:cNvPr id="5" name="Rectangle 4"/>
          <p:cNvSpPr/>
          <p:nvPr/>
        </p:nvSpPr>
        <p:spPr>
          <a:xfrm>
            <a:off x="2209800" y="2286000"/>
            <a:ext cx="990600" cy="4572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জেনারেশনের মূলনীতি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Mp6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1567923"/>
            <a:ext cx="6051599" cy="4070877"/>
          </a:xfrm>
        </p:spPr>
      </p:pic>
      <p:sp>
        <p:nvSpPr>
          <p:cNvPr id="5" name="Rectangle 4"/>
          <p:cNvSpPr/>
          <p:nvPr/>
        </p:nvSpPr>
        <p:spPr>
          <a:xfrm>
            <a:off x="1981200" y="1600200"/>
            <a:ext cx="52578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125</Words>
  <Application>Microsoft Office PowerPoint</Application>
  <PresentationFormat>On-screen Show (4:3)</PresentationFormat>
  <Paragraphs>34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বিদ্যুত চালিত সরঞ্জাম</vt:lpstr>
      <vt:lpstr>আজকের পাঠ</vt:lpstr>
      <vt:lpstr>শিখণ ফল</vt:lpstr>
      <vt:lpstr>বয়লার</vt:lpstr>
      <vt:lpstr>Slide 7</vt:lpstr>
      <vt:lpstr>Generator</vt:lpstr>
      <vt:lpstr>জেনারেশনের মূলনীতি</vt:lpstr>
      <vt:lpstr>Slide 10</vt:lpstr>
      <vt:lpstr>স্টীম পাওয়ার প্লান্ট</vt:lpstr>
      <vt:lpstr>টারবাইন ও জেনারেটর</vt:lpstr>
      <vt:lpstr>স্টীম পাওয়ার প্লান্টের ব্লক ডায়াগ্রাম</vt:lpstr>
      <vt:lpstr>টারবাইন ও জেনারেটরের ক্রসসেকশন</vt:lpstr>
      <vt:lpstr>টারবাইন ও জেনারেটর</vt:lpstr>
      <vt:lpstr>মুল্যায়ন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User.TTTC</dc:creator>
  <cp:lastModifiedBy>User.TTTC</cp:lastModifiedBy>
  <cp:revision>51</cp:revision>
  <dcterms:created xsi:type="dcterms:W3CDTF">2006-08-16T00:00:00Z</dcterms:created>
  <dcterms:modified xsi:type="dcterms:W3CDTF">2013-05-01T09:05:56Z</dcterms:modified>
</cp:coreProperties>
</file>